
<file path=[Content_Types].xml><?xml version="1.0" encoding="utf-8"?>
<Types xmlns="http://schemas.openxmlformats.org/package/2006/content-types">
  <Default Extension="png" ContentType="image/png"/>
  <Default Extension="jfif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65" r:id="rId4"/>
    <p:sldId id="264" r:id="rId5"/>
    <p:sldId id="261" r:id="rId6"/>
    <p:sldId id="262" r:id="rId7"/>
    <p:sldId id="263" r:id="rId8"/>
    <p:sldId id="267" r:id="rId9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6" autoAdjust="0"/>
  </p:normalViewPr>
  <p:slideViewPr>
    <p:cSldViewPr snapToGrid="0">
      <p:cViewPr varScale="1">
        <p:scale>
          <a:sx n="81" d="100"/>
          <a:sy n="81" d="100"/>
        </p:scale>
        <p:origin x="10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A2DC8C-9EF5-429B-9394-402051476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FBF8CFC-9429-4A10-809F-B1B33BED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FB9635-7DCE-4347-B82B-C202693D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1B1814-A161-4B0B-BCB6-3A33A5BC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AD784F-73C5-4B7E-B2E6-CE42B35E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76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C54857-8E11-4B03-A220-51930319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2A88DC8-9A80-40FC-9C1A-901000BCE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36046A-AE3B-47D3-9048-C15F999A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C5B0DB-4E8E-4AF7-AEE5-9ECB03B2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54FFD38-11AB-49F6-8360-D1D823E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2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B63035B-8CB0-4A28-A2AA-CC07BCEFF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0790A13-A180-4A70-93CD-489BF3429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A3BE554-2F6D-46D1-BFB1-EBD6E5BC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122714C-BF34-40CB-8B12-6EB973ED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FAD973F-27B3-44D6-A73C-4A943D2F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7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2CA74F-250A-4EB2-A95F-06FA3A0F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B653EE-EDF7-4237-BA2D-1202520E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A0D871D-8CDA-492E-9859-CE1A3CE5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F5D29A-131E-4A34-BDDD-5F438075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236AED-64F5-4DA1-A9D7-113F77A3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8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08DD0E-5891-455E-A6A1-6D669FD1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2EB0CEB-C1A8-42E3-8014-D9700A84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BE5DE1-67C1-4059-AC78-C496C72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4B3F3A3-8E0C-47E3-A7F6-9E972D25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A116C5-EB88-4071-906C-4E2B9A57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B0C31-461E-4C15-8BDE-E3F1283C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F46E3C1-25C3-4E0F-82E6-F49C42661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E46678B-9971-4CC4-A27D-899D0F5B1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19B9FAC-12F3-468C-B1D9-1F28EFE9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72C52A-4377-4CE8-9239-D6F6E7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E8BC281-7276-4EAD-B60D-939FEBE9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9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D4071B-00CB-4FCE-B79E-B504FED5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F9A57E0-3D50-4553-9880-C9D4869A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052F815-7D5D-4975-8B16-549039BB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1A121C6-D3B3-41D2-ABCC-0E4C5B0CE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42174CD-E304-4600-986D-518FE3A40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5EFFEDF-CCAF-492C-9BA8-E62F59BA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07CFE06-06C8-4D8C-AFBD-242BE69E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0768B21-BA4D-4EA2-9AA1-229F0F6F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64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640EBF-EB00-41AC-AB8C-34994111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65C7A3D-6974-4225-BCF2-7354ABA0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0CF73B8-3A56-41FB-B5BE-074445CE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B4383A2-9FDD-40E3-AC42-CA444D13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48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8EFDDA4-9949-4969-8A4B-B27406D8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54D690A-7689-40FB-9ACC-47B237C8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21F1C12-55B5-4A43-826E-51DB83BF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94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6CE5B-E759-4DD8-9063-71F03DCB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B957A12-8B1B-4365-947A-F92E3C7C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D2C082F-57B4-4154-B631-D8C2C9FFB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D21C9E2-6CB4-4EAC-B513-D7785B44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96199DA-EC24-4FA8-9E04-1F3135B1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E39EEC3-E959-472F-996A-FFDBC65D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4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5273C4-F205-49F4-AB05-73704867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686ABC8-254F-488F-B71A-93C1BA86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08D8FA9-414D-44EB-B1BB-D93A35500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D24FDA0-06D7-4D80-A43D-4962A1C5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480B6C1-00FF-4E37-8C49-817300B8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ED9503F-0100-4224-98FA-326969D1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FF6FAD6-FEEB-4FAF-82B9-632DEE8E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7052F41-7374-42ED-9D0D-8C0D71E3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B2BAE75-4E41-44A1-AF41-A2AEA29D1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CF299-7D6D-40D1-8F8B-20DECC579437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490CA3-AE53-448D-ACF3-0BBCF2278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936BAFA-62EB-450B-94B6-BB1108DB3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52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fif"/><Relationship Id="rId11" Type="http://schemas.openxmlformats.org/officeDocument/2006/relationships/hyperlink" Target="https://www.axaide.pro/" TargetMode="External"/><Relationship Id="rId5" Type="http://schemas.openxmlformats.org/officeDocument/2006/relationships/hyperlink" Target="https://santebd.org/" TargetMode="External"/><Relationship Id="rId10" Type="http://schemas.openxmlformats.org/officeDocument/2006/relationships/hyperlink" Target="http://www.etablissementbientraitant.fr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9F04282-A8C2-4A1A-84F5-266FB24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ABC757-0138-4D11-8B0B-2CE7C7836AC3}"/>
              </a:ext>
            </a:extLst>
          </p:cNvPr>
          <p:cNvSpPr/>
          <p:nvPr/>
        </p:nvSpPr>
        <p:spPr>
          <a:xfrm>
            <a:off x="2358511" y="2211099"/>
            <a:ext cx="5635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ATTESTATION DE COMPETENCES AU RESPECT DES GESTES BARRIERES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8645FC9-565D-4ECD-9BE9-B410A7611316}"/>
              </a:ext>
            </a:extLst>
          </p:cNvPr>
          <p:cNvCxnSpPr>
            <a:cxnSpLocks/>
          </p:cNvCxnSpPr>
          <p:nvPr/>
        </p:nvCxnSpPr>
        <p:spPr>
          <a:xfrm>
            <a:off x="560387" y="3006526"/>
            <a:ext cx="8652439" cy="0"/>
          </a:xfrm>
          <a:prstGeom prst="line">
            <a:avLst/>
          </a:prstGeom>
          <a:ln>
            <a:solidFill>
              <a:srgbClr val="CDAC6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50051288-887E-49D8-8CD1-F923CF7C46C1}"/>
              </a:ext>
            </a:extLst>
          </p:cNvPr>
          <p:cNvCxnSpPr>
            <a:cxnSpLocks/>
          </p:cNvCxnSpPr>
          <p:nvPr/>
        </p:nvCxnSpPr>
        <p:spPr>
          <a:xfrm>
            <a:off x="560387" y="2097043"/>
            <a:ext cx="8652439" cy="0"/>
          </a:xfrm>
          <a:prstGeom prst="line">
            <a:avLst/>
          </a:prstGeom>
          <a:ln>
            <a:solidFill>
              <a:srgbClr val="CDAC6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5C97242-FB08-4117-955E-4FC367932A9F}"/>
              </a:ext>
            </a:extLst>
          </p:cNvPr>
          <p:cNvSpPr txBox="1"/>
          <p:nvPr/>
        </p:nvSpPr>
        <p:spPr>
          <a:xfrm>
            <a:off x="1248697" y="3608439"/>
            <a:ext cx="220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Délivrée à : </a:t>
            </a:r>
          </a:p>
          <a:p>
            <a:r>
              <a:rPr lang="fr-FR" dirty="0"/>
              <a:t>Le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21EF032-3355-40F5-8DAA-C38EDE198B25}"/>
              </a:ext>
            </a:extLst>
          </p:cNvPr>
          <p:cNvSpPr txBox="1"/>
          <p:nvPr/>
        </p:nvSpPr>
        <p:spPr>
          <a:xfrm>
            <a:off x="1484670" y="5004619"/>
            <a:ext cx="346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Mme/Mr </a:t>
            </a:r>
            <a:r>
              <a:rPr lang="fr-FR" sz="1200" dirty="0" smtClean="0"/>
              <a:t>……., </a:t>
            </a:r>
            <a:r>
              <a:rPr lang="fr-FR" sz="1200" dirty="0"/>
              <a:t>Directeur(</a:t>
            </a:r>
            <a:r>
              <a:rPr lang="fr-FR" sz="1200" dirty="0" err="1"/>
              <a:t>rice</a:t>
            </a:r>
            <a:r>
              <a:rPr lang="fr-FR" sz="1200" dirty="0"/>
              <a:t>) du </a:t>
            </a:r>
            <a:r>
              <a:rPr lang="fr-FR" sz="1200" dirty="0" smtClean="0"/>
              <a:t>……………..</a:t>
            </a:r>
            <a:endParaRPr lang="fr-FR" sz="1200" dirty="0"/>
          </a:p>
        </p:txBody>
      </p:sp>
      <p:pic>
        <p:nvPicPr>
          <p:cNvPr id="3078" name="Picture 6" descr="Comment créer une signature de mail efficace ? - Neocamino">
            <a:extLst>
              <a:ext uri="{FF2B5EF4-FFF2-40B4-BE49-F238E27FC236}">
                <a16:creationId xmlns:a16="http://schemas.microsoft.com/office/drawing/2014/main" xmlns="" id="{FE2AC370-95AC-48B3-B3C8-5EDEA818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70" y="5244116"/>
            <a:ext cx="1259760" cy="7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vid19 – infos et gestes barrières">
            <a:extLst>
              <a:ext uri="{FF2B5EF4-FFF2-40B4-BE49-F238E27FC236}">
                <a16:creationId xmlns:a16="http://schemas.microsoft.com/office/drawing/2014/main" xmlns="" id="{6C4545D3-4384-4E66-AC6D-E942D616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16" y="3155623"/>
            <a:ext cx="2944941" cy="16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B07311-9DEB-4B4A-9DD1-680335598FF0}"/>
              </a:ext>
            </a:extLst>
          </p:cNvPr>
          <p:cNvSpPr/>
          <p:nvPr/>
        </p:nvSpPr>
        <p:spPr>
          <a:xfrm>
            <a:off x="3549445" y="983226"/>
            <a:ext cx="2428568" cy="6980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 </a:t>
            </a:r>
          </a:p>
        </p:txBody>
      </p:sp>
    </p:spTree>
    <p:extLst>
      <p:ext uri="{BB962C8B-B14F-4D97-AF65-F5344CB8AC3E}">
        <p14:creationId xmlns:p14="http://schemas.microsoft.com/office/powerpoint/2010/main" val="167379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2ED016-DBB7-4D0C-A285-5DB18624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79" y="0"/>
            <a:ext cx="10006445" cy="695540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C626496-8E76-4C9A-A1DD-8539A6FB20D4}"/>
              </a:ext>
            </a:extLst>
          </p:cNvPr>
          <p:cNvSpPr txBox="1"/>
          <p:nvPr/>
        </p:nvSpPr>
        <p:spPr>
          <a:xfrm>
            <a:off x="969036" y="698029"/>
            <a:ext cx="34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J’ai appris les 6 gestes barrières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DC93D95-3350-4B57-B518-408A82CFE72B}"/>
              </a:ext>
            </a:extLst>
          </p:cNvPr>
          <p:cNvSpPr txBox="1"/>
          <p:nvPr/>
        </p:nvSpPr>
        <p:spPr>
          <a:xfrm>
            <a:off x="627751" y="2480775"/>
            <a:ext cx="244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 lave les mains très souvent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C5625C07-3BDE-4342-9386-6CC1D82AB49A}"/>
              </a:ext>
            </a:extLst>
          </p:cNvPr>
          <p:cNvGrpSpPr/>
          <p:nvPr/>
        </p:nvGrpSpPr>
        <p:grpSpPr>
          <a:xfrm>
            <a:off x="5207425" y="2004990"/>
            <a:ext cx="1278083" cy="646331"/>
            <a:chOff x="2588043" y="1620982"/>
            <a:chExt cx="1278083" cy="64633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C0EB7CA7-9D0A-40FC-A9E8-40D3577C6148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616D3D9-2CF3-4C6A-9A70-1905B606A50D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B1419D2-C63D-41A9-B91A-31BC111B36B1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70C0E8E-C747-4F02-98A5-AC16F64AB9D6}"/>
              </a:ext>
            </a:extLst>
          </p:cNvPr>
          <p:cNvSpPr txBox="1"/>
          <p:nvPr/>
        </p:nvSpPr>
        <p:spPr>
          <a:xfrm>
            <a:off x="3727272" y="2500753"/>
            <a:ext cx="242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reste à 1 m des autres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5B811FC-55CD-4954-BDE9-AA9EC219589F}"/>
              </a:ext>
            </a:extLst>
          </p:cNvPr>
          <p:cNvGrpSpPr/>
          <p:nvPr/>
        </p:nvGrpSpPr>
        <p:grpSpPr>
          <a:xfrm>
            <a:off x="2107058" y="1895546"/>
            <a:ext cx="1278083" cy="646331"/>
            <a:chOff x="2588043" y="1620982"/>
            <a:chExt cx="1278083" cy="646331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6B40419C-B936-45BD-8142-C9107558FFE6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A4AFD82-0FB1-4F2B-9900-0AE2160D803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A7B89CB-E630-41AD-A411-E6F77155032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6E5534E-4240-4400-92E5-C55D6BF8007C}"/>
              </a:ext>
            </a:extLst>
          </p:cNvPr>
          <p:cNvSpPr txBox="1"/>
          <p:nvPr/>
        </p:nvSpPr>
        <p:spPr>
          <a:xfrm>
            <a:off x="6675631" y="2498673"/>
            <a:ext cx="21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Je porte un masque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1AFD5A8B-2E2E-4BF6-B6CB-57BD07107591}"/>
              </a:ext>
            </a:extLst>
          </p:cNvPr>
          <p:cNvGrpSpPr/>
          <p:nvPr/>
        </p:nvGrpSpPr>
        <p:grpSpPr>
          <a:xfrm>
            <a:off x="7886408" y="1890690"/>
            <a:ext cx="1278083" cy="646331"/>
            <a:chOff x="2588043" y="1620982"/>
            <a:chExt cx="1278083" cy="646331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48BD84C5-F8DB-4E98-84E0-1EC655AD2A2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78D0BE1-CE09-42EE-ABB6-87F8069BCDC4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20A6812-09E4-425D-9C86-BC73BD0E204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561C74A-6B05-4A0B-B1C3-C653453DBB9D}"/>
              </a:ext>
            </a:extLst>
          </p:cNvPr>
          <p:cNvSpPr txBox="1"/>
          <p:nvPr/>
        </p:nvSpPr>
        <p:spPr>
          <a:xfrm>
            <a:off x="475350" y="4642051"/>
            <a:ext cx="183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tousse dans mon coude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8269A31F-CD33-431E-B839-0ED4F0895674}"/>
              </a:ext>
            </a:extLst>
          </p:cNvPr>
          <p:cNvGrpSpPr/>
          <p:nvPr/>
        </p:nvGrpSpPr>
        <p:grpSpPr>
          <a:xfrm>
            <a:off x="1989497" y="4176290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D782743F-5E45-477E-9944-8D2BBC30737D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9E33123-D540-4DDF-803A-6CED871A6D85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5C0B461D-7097-4770-9503-74C450A75EEB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8C036F90-1BCE-40B5-B311-C9FACDF66AC3}"/>
              </a:ext>
            </a:extLst>
          </p:cNvPr>
          <p:cNvSpPr txBox="1"/>
          <p:nvPr/>
        </p:nvSpPr>
        <p:spPr>
          <a:xfrm>
            <a:off x="3656179" y="4771705"/>
            <a:ext cx="183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ne serre pas la main et n’ embrasse pas 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6C9C3D5-C526-443F-AD4D-A5B2E96E34A3}"/>
              </a:ext>
            </a:extLst>
          </p:cNvPr>
          <p:cNvGrpSpPr/>
          <p:nvPr/>
        </p:nvGrpSpPr>
        <p:grpSpPr>
          <a:xfrm>
            <a:off x="4869602" y="4157031"/>
            <a:ext cx="1278083" cy="646331"/>
            <a:chOff x="2588043" y="1620982"/>
            <a:chExt cx="1278083" cy="646331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422905D8-5AF4-4092-9C0E-8F3DFA8C994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00F75E8-4F34-44F8-BE75-E9FD61747A8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9DAF08E-47DC-4A30-901B-8DA60B05174E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2D26E58A-9815-4F0A-A460-0AE415B3A96D}"/>
              </a:ext>
            </a:extLst>
          </p:cNvPr>
          <p:cNvSpPr txBox="1"/>
          <p:nvPr/>
        </p:nvSpPr>
        <p:spPr>
          <a:xfrm>
            <a:off x="6293705" y="4338617"/>
            <a:ext cx="183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jette mon mouchoir 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7F581FDD-1BC4-4348-9515-2E15C0B2E6AF}"/>
              </a:ext>
            </a:extLst>
          </p:cNvPr>
          <p:cNvGrpSpPr/>
          <p:nvPr/>
        </p:nvGrpSpPr>
        <p:grpSpPr>
          <a:xfrm>
            <a:off x="8063709" y="3795601"/>
            <a:ext cx="1278083" cy="646331"/>
            <a:chOff x="2588043" y="1620982"/>
            <a:chExt cx="1278083" cy="646331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B210C853-5450-4F7F-9E9A-F253608008D4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5CEB18B-4B4B-4AB9-877C-148972E3C5D4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B7AB734-F24D-48F8-B43D-92D2D6DC9087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9CF601D0-56BD-443D-8919-3EE5C616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68" y="3077771"/>
            <a:ext cx="1348327" cy="132239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1B2D683B-3414-4E65-B5AD-0DAF441B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06" y="1260059"/>
            <a:ext cx="1352453" cy="132239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27B10F54-E3E8-42E6-8587-16B68F387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880" y="1218540"/>
            <a:ext cx="1380434" cy="135496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7B074153-93DC-4651-AB22-972AECED2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07" y="3278165"/>
            <a:ext cx="1386536" cy="138653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xmlns="" id="{05146D48-B151-4A01-AB97-ADD4DFF92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346" y="3477702"/>
            <a:ext cx="1228140" cy="119241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B460BCCD-776D-4D2C-8EDF-047447181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332" y="3018118"/>
            <a:ext cx="1133135" cy="114951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EEF998E8-09F5-4CCF-B705-53A4377E0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620" y="1297220"/>
            <a:ext cx="1317009" cy="1204888"/>
          </a:xfrm>
          <a:prstGeom prst="ellipse">
            <a:avLst/>
          </a:prstGeom>
          <a:ln w="952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475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08" y="-42715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me lave les mains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3C0AC66A-F896-4EF0-A652-A6DFC780B3CF}"/>
              </a:ext>
            </a:extLst>
          </p:cNvPr>
          <p:cNvGrpSpPr/>
          <p:nvPr/>
        </p:nvGrpSpPr>
        <p:grpSpPr>
          <a:xfrm>
            <a:off x="657469" y="2656809"/>
            <a:ext cx="1278083" cy="646331"/>
            <a:chOff x="2588043" y="1620982"/>
            <a:chExt cx="1278083" cy="646331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AFC5D517-0F16-4CD7-92D7-5D1AB4785D5E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3F060E0-4C3F-4359-B86E-8FEF47809F7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0DB0412-C7B7-4AFC-B6E4-818865041402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BA316CC5-8987-4900-B30D-719FB6C16CEA}"/>
              </a:ext>
            </a:extLst>
          </p:cNvPr>
          <p:cNvGrpSpPr/>
          <p:nvPr/>
        </p:nvGrpSpPr>
        <p:grpSpPr>
          <a:xfrm>
            <a:off x="2210182" y="2675903"/>
            <a:ext cx="1278083" cy="646331"/>
            <a:chOff x="2588043" y="1620982"/>
            <a:chExt cx="1278083" cy="646331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30F1253C-8F46-44D0-AD4E-3C272715E0A4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DFCADCB-61BC-4A4B-8064-08B38C6A7DEB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4700ED-1838-4BF4-8D4B-64C1269847DB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9DB3163-0736-47D8-83FF-A612276FF39E}"/>
              </a:ext>
            </a:extLst>
          </p:cNvPr>
          <p:cNvGrpSpPr/>
          <p:nvPr/>
        </p:nvGrpSpPr>
        <p:grpSpPr>
          <a:xfrm>
            <a:off x="3752659" y="2728906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B8C43644-5BA8-4439-A3CB-A4ABD165F99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C6B6FBB-E912-48DD-84BA-316B78A32CB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C6CFEDC-611C-432A-9954-3F0CA97DF6F8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2D941D45-13F1-41F6-9BE1-5B714EBACE4E}"/>
              </a:ext>
            </a:extLst>
          </p:cNvPr>
          <p:cNvGrpSpPr/>
          <p:nvPr/>
        </p:nvGrpSpPr>
        <p:grpSpPr>
          <a:xfrm>
            <a:off x="5106629" y="2740123"/>
            <a:ext cx="1278083" cy="646331"/>
            <a:chOff x="2588043" y="1620982"/>
            <a:chExt cx="1278083" cy="646331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BAE10A58-E35D-4457-9362-4D1B1BB3198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114A1F8-A51F-40B6-B27C-34A6A68513D2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F9F1443-91FE-411B-8D9E-06AF9C8A939D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CF3068-6BFF-4A1B-AC0C-1C9900399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6" y="987377"/>
            <a:ext cx="5360326" cy="17415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749A9C4-839B-4107-87AA-9A5526D0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36" y="916714"/>
            <a:ext cx="2821398" cy="1856895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xmlns="" id="{3421F083-E1AA-4168-9678-3BFC9A757238}"/>
              </a:ext>
            </a:extLst>
          </p:cNvPr>
          <p:cNvGrpSpPr/>
          <p:nvPr/>
        </p:nvGrpSpPr>
        <p:grpSpPr>
          <a:xfrm>
            <a:off x="6454715" y="2693716"/>
            <a:ext cx="1278083" cy="646331"/>
            <a:chOff x="2588043" y="1620982"/>
            <a:chExt cx="1278083" cy="646331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3008A2C2-F2DF-4FA3-8C37-7AA4CF59E89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DE5C5A2-DFE4-44EC-81E6-4753D3FB548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C70A0828-F6AE-4F38-ACF9-3E8380762396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xmlns="" id="{B7D73838-573A-486B-B408-F6D8A14280CC}"/>
              </a:ext>
            </a:extLst>
          </p:cNvPr>
          <p:cNvGrpSpPr/>
          <p:nvPr/>
        </p:nvGrpSpPr>
        <p:grpSpPr>
          <a:xfrm>
            <a:off x="7805072" y="2709812"/>
            <a:ext cx="1278083" cy="646331"/>
            <a:chOff x="2588043" y="1620982"/>
            <a:chExt cx="1278083" cy="646331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28B24725-7FCA-46CB-B62D-C350D89DCCD8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2B25269-FC8F-447B-9A9B-AB560E825DDF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C8D5D140-2FD0-4800-BCA8-E62962BF50C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C9A39FD-913D-425D-B197-DA7C2925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81" y="3591724"/>
            <a:ext cx="2592679" cy="176209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13AA015B-33DF-4F9B-996F-6ECF935C0D2D}"/>
              </a:ext>
            </a:extLst>
          </p:cNvPr>
          <p:cNvGrpSpPr/>
          <p:nvPr/>
        </p:nvGrpSpPr>
        <p:grpSpPr>
          <a:xfrm>
            <a:off x="849614" y="5382724"/>
            <a:ext cx="1278083" cy="646331"/>
            <a:chOff x="2588043" y="1620982"/>
            <a:chExt cx="1278083" cy="646331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44621375-A3E5-4FB0-AC4A-D66BAD5E9B7D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BC2352B4-CFDB-4216-BD0D-705AA313466E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A2D6D471-2456-416C-B1E4-178399D65397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xmlns="" id="{9F4A2BF5-9BE8-4D79-9835-24CC3F9A8B28}"/>
              </a:ext>
            </a:extLst>
          </p:cNvPr>
          <p:cNvGrpSpPr/>
          <p:nvPr/>
        </p:nvGrpSpPr>
        <p:grpSpPr>
          <a:xfrm>
            <a:off x="2308584" y="5390161"/>
            <a:ext cx="1278083" cy="646331"/>
            <a:chOff x="2588043" y="1620982"/>
            <a:chExt cx="1278083" cy="646331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E81556EF-5745-4818-8136-2808CDD66AA3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F64B6673-7AAF-418A-9BB5-780CE86602A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838B3CE9-346F-41CD-801A-C51DDEEABD8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033EF4D8-05BF-414A-8457-7072777328B4}"/>
              </a:ext>
            </a:extLst>
          </p:cNvPr>
          <p:cNvGrpSpPr/>
          <p:nvPr/>
        </p:nvGrpSpPr>
        <p:grpSpPr>
          <a:xfrm>
            <a:off x="3803009" y="5421432"/>
            <a:ext cx="1278083" cy="646331"/>
            <a:chOff x="2588043" y="1620982"/>
            <a:chExt cx="1278083" cy="646331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BE554AFF-2044-4307-9A17-8542D8B4E68E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332F1F7-938F-43EA-9EE0-D28D821C99F9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F09D7669-BD74-4B58-9AC1-4CB81921F589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xmlns="" id="{0575B6C2-5235-4398-A8D7-8EF0978D9D4A}"/>
              </a:ext>
            </a:extLst>
          </p:cNvPr>
          <p:cNvGrpSpPr/>
          <p:nvPr/>
        </p:nvGrpSpPr>
        <p:grpSpPr>
          <a:xfrm>
            <a:off x="5235836" y="5440186"/>
            <a:ext cx="1278083" cy="646331"/>
            <a:chOff x="2588043" y="1620982"/>
            <a:chExt cx="1278083" cy="646331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D6145F74-E538-4510-B22C-FF89A76FEBB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1222F82F-F50C-46B5-9857-D2EA85902891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5624CE1-9ACA-4332-84F2-8421AA043BA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xmlns="" id="{57A260D8-7387-488C-B2CE-6506960F8639}"/>
              </a:ext>
            </a:extLst>
          </p:cNvPr>
          <p:cNvGrpSpPr/>
          <p:nvPr/>
        </p:nvGrpSpPr>
        <p:grpSpPr>
          <a:xfrm>
            <a:off x="6501305" y="5432773"/>
            <a:ext cx="1278083" cy="646331"/>
            <a:chOff x="2588043" y="1620982"/>
            <a:chExt cx="1278083" cy="646331"/>
          </a:xfrm>
        </p:grpSpPr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2B25AAE4-EB13-4C6A-A134-9B8FDA441DF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BF4D1BA4-2315-4A15-8CC6-9288D5AEF3E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6745F9FB-19E5-4298-BB00-37E3D3AB1A5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94CD58-5B90-445A-958F-60E0590A6DD0}"/>
              </a:ext>
            </a:extLst>
          </p:cNvPr>
          <p:cNvSpPr/>
          <p:nvPr/>
        </p:nvSpPr>
        <p:spPr>
          <a:xfrm>
            <a:off x="7895285" y="4305812"/>
            <a:ext cx="1214044" cy="1963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xmlns="" id="{3F7287C9-331E-43D5-96E9-D6F9E577EDB7}"/>
              </a:ext>
            </a:extLst>
          </p:cNvPr>
          <p:cNvGrpSpPr/>
          <p:nvPr/>
        </p:nvGrpSpPr>
        <p:grpSpPr>
          <a:xfrm>
            <a:off x="7985990" y="5436876"/>
            <a:ext cx="1278083" cy="646331"/>
            <a:chOff x="2588043" y="1620982"/>
            <a:chExt cx="1278083" cy="646331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xmlns="" id="{28EFF078-4A39-49E3-8866-F5318BD39BF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DBEFB5A9-27B2-4DCB-8638-468F7442B69D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4445E144-1DFD-49FF-98B4-605C0D5A3AE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8657ED1-E809-4591-B8B2-B0A2DAEE4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608" y="3608502"/>
            <a:ext cx="5360326" cy="18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15" y="-42715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mettre mon masque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254EF90-3EF8-49A1-A722-11BE48F4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8" t="5449" b="5718"/>
          <a:stretch/>
        </p:blipFill>
        <p:spPr>
          <a:xfrm>
            <a:off x="1170363" y="1016620"/>
            <a:ext cx="6822967" cy="16625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6A701D2-0012-4FD8-BB72-6E63F08650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64" b="6158"/>
          <a:stretch/>
        </p:blipFill>
        <p:spPr>
          <a:xfrm>
            <a:off x="986353" y="3678371"/>
            <a:ext cx="6730629" cy="15666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3C0AC66A-F896-4EF0-A652-A6DFC780B3CF}"/>
              </a:ext>
            </a:extLst>
          </p:cNvPr>
          <p:cNvGrpSpPr/>
          <p:nvPr/>
        </p:nvGrpSpPr>
        <p:grpSpPr>
          <a:xfrm>
            <a:off x="1245176" y="2726468"/>
            <a:ext cx="1278083" cy="646331"/>
            <a:chOff x="2588043" y="1620982"/>
            <a:chExt cx="1278083" cy="646331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AFC5D517-0F16-4CD7-92D7-5D1AB4785D5E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3F060E0-4C3F-4359-B86E-8FEF47809F7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0DB0412-C7B7-4AFC-B6E4-818865041402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BA316CC5-8987-4900-B30D-719FB6C16CEA}"/>
              </a:ext>
            </a:extLst>
          </p:cNvPr>
          <p:cNvGrpSpPr/>
          <p:nvPr/>
        </p:nvGrpSpPr>
        <p:grpSpPr>
          <a:xfrm>
            <a:off x="3128961" y="2716396"/>
            <a:ext cx="1278083" cy="646331"/>
            <a:chOff x="2588043" y="1620982"/>
            <a:chExt cx="1278083" cy="646331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30F1253C-8F46-44D0-AD4E-3C272715E0A4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DFCADCB-61BC-4A4B-8064-08B38C6A7DEB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4700ED-1838-4BF4-8D4B-64C1269847DB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9DB3163-0736-47D8-83FF-A612276FF39E}"/>
              </a:ext>
            </a:extLst>
          </p:cNvPr>
          <p:cNvGrpSpPr/>
          <p:nvPr/>
        </p:nvGrpSpPr>
        <p:grpSpPr>
          <a:xfrm>
            <a:off x="5012746" y="2769399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B8C43644-5BA8-4439-A3CB-A4ABD165F99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C6B6FBB-E912-48DD-84BA-316B78A32CB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C6CFEDC-611C-432A-9954-3F0CA97DF6F8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2D941D45-13F1-41F6-9BE1-5B714EBACE4E}"/>
              </a:ext>
            </a:extLst>
          </p:cNvPr>
          <p:cNvGrpSpPr/>
          <p:nvPr/>
        </p:nvGrpSpPr>
        <p:grpSpPr>
          <a:xfrm>
            <a:off x="6896532" y="2730837"/>
            <a:ext cx="1278083" cy="646331"/>
            <a:chOff x="2588043" y="1620982"/>
            <a:chExt cx="1278083" cy="646331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BAE10A58-E35D-4457-9362-4D1B1BB3198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114A1F8-A51F-40B6-B27C-34A6A68513D2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F9F1443-91FE-411B-8D9E-06AF9C8A939D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882328E7-A625-4926-B339-D5042025C5CC}"/>
              </a:ext>
            </a:extLst>
          </p:cNvPr>
          <p:cNvGrpSpPr/>
          <p:nvPr/>
        </p:nvGrpSpPr>
        <p:grpSpPr>
          <a:xfrm>
            <a:off x="6715247" y="5270698"/>
            <a:ext cx="1278083" cy="646331"/>
            <a:chOff x="2588043" y="1620982"/>
            <a:chExt cx="1278083" cy="646331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7FEF79C6-2056-4217-8DA1-26CD34682DC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49BA8D3-5CB3-473F-AE50-8F490C69335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599A080-5B2C-4898-AD55-E6710D1E3BB6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E7917AED-CB4C-433B-87B5-1441F540FBB8}"/>
              </a:ext>
            </a:extLst>
          </p:cNvPr>
          <p:cNvGrpSpPr/>
          <p:nvPr/>
        </p:nvGrpSpPr>
        <p:grpSpPr>
          <a:xfrm>
            <a:off x="5012746" y="5312164"/>
            <a:ext cx="1278083" cy="646331"/>
            <a:chOff x="2588043" y="1620982"/>
            <a:chExt cx="1278083" cy="646331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9F43C8C6-96FE-44FA-AC24-B4B0CABE1FE6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22DF958-D268-47B4-854E-23BBC516521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922E45E2-35FA-44DA-ADF8-CFFAC0ADB81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A6D708EA-B7FD-43F0-B0D8-5EBEB27FE125}"/>
              </a:ext>
            </a:extLst>
          </p:cNvPr>
          <p:cNvGrpSpPr/>
          <p:nvPr/>
        </p:nvGrpSpPr>
        <p:grpSpPr>
          <a:xfrm>
            <a:off x="1229668" y="5312787"/>
            <a:ext cx="1278083" cy="646331"/>
            <a:chOff x="2588043" y="1620982"/>
            <a:chExt cx="1278083" cy="646331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F7A29A05-F1D4-4C0B-8FDD-CFFA04FEB1FC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2BAB0A3-5767-473E-A34C-8AA37CD554F1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A169D7E-46D4-493E-AC3E-9303640DCF5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6D6613AC-BFD5-4FF5-841E-5F769BF2926C}"/>
              </a:ext>
            </a:extLst>
          </p:cNvPr>
          <p:cNvGrpSpPr/>
          <p:nvPr/>
        </p:nvGrpSpPr>
        <p:grpSpPr>
          <a:xfrm>
            <a:off x="3181593" y="5323701"/>
            <a:ext cx="1278083" cy="646331"/>
            <a:chOff x="2588043" y="1620982"/>
            <a:chExt cx="1278083" cy="646331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B1DF40CF-1D27-4C46-BC4B-07C9E41C537C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3373DF74-4177-4953-BE1B-0A58C9210BCB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4314197-226C-4304-B595-146E831086C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0581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15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48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faire attention à la distanciation</a:t>
            </a:r>
          </a:p>
        </p:txBody>
      </p:sp>
      <p:pic>
        <p:nvPicPr>
          <p:cNvPr id="5122" name="Picture 2" descr="gens, marche, Dehors, Parc - Telecharger Vectoriel Gratuit ...">
            <a:extLst>
              <a:ext uri="{FF2B5EF4-FFF2-40B4-BE49-F238E27FC236}">
                <a16:creationId xmlns:a16="http://schemas.microsoft.com/office/drawing/2014/main" xmlns="" id="{9F4BBCA1-3D7E-45E9-A82E-C9935C91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6" y="3995903"/>
            <a:ext cx="3771447" cy="15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096D04-877D-437B-B73B-B091B92174AE}"/>
              </a:ext>
            </a:extLst>
          </p:cNvPr>
          <p:cNvSpPr txBox="1"/>
          <p:nvPr/>
        </p:nvSpPr>
        <p:spPr>
          <a:xfrm>
            <a:off x="769606" y="5551612"/>
            <a:ext cx="383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m’écarte lorsqu’une personne s’approche trop prêt de moi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ACFA8C3-B698-4BD1-9B29-AE691304D03F}"/>
              </a:ext>
            </a:extLst>
          </p:cNvPr>
          <p:cNvGrpSpPr/>
          <p:nvPr/>
        </p:nvGrpSpPr>
        <p:grpSpPr>
          <a:xfrm>
            <a:off x="4671617" y="5023178"/>
            <a:ext cx="1278083" cy="646331"/>
            <a:chOff x="2588043" y="1620982"/>
            <a:chExt cx="1278083" cy="646331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224606AF-030E-428C-9CC9-901B581951C6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25E72A2-8A4B-4C2A-BA7F-E9B24DEC860F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DF2CCEF-2762-45C6-820F-E89BD2D9372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Picture 2" descr="Silhouette De Bras écartés Icons gratuit">
            <a:extLst>
              <a:ext uri="{FF2B5EF4-FFF2-40B4-BE49-F238E27FC236}">
                <a16:creationId xmlns:a16="http://schemas.microsoft.com/office/drawing/2014/main" xmlns="" id="{00037FF4-C202-4687-B4C5-3DEE2649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" y="1485145"/>
            <a:ext cx="1285009" cy="12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ilhouette De Bras écartés Icons gratuit">
            <a:extLst>
              <a:ext uri="{FF2B5EF4-FFF2-40B4-BE49-F238E27FC236}">
                <a16:creationId xmlns:a16="http://schemas.microsoft.com/office/drawing/2014/main" xmlns="" id="{27C2E363-90A6-48F9-807F-BE1C8EA5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13" y="1485145"/>
            <a:ext cx="1285009" cy="12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659FB204-C9F5-4F9C-BD25-A8E43A7CDE31}"/>
              </a:ext>
            </a:extLst>
          </p:cNvPr>
          <p:cNvCxnSpPr>
            <a:cxnSpLocks/>
          </p:cNvCxnSpPr>
          <p:nvPr/>
        </p:nvCxnSpPr>
        <p:spPr>
          <a:xfrm flipH="1">
            <a:off x="1627416" y="1624252"/>
            <a:ext cx="92219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D22F495-9FCE-48DD-B955-DA12CF9741E0}"/>
              </a:ext>
            </a:extLst>
          </p:cNvPr>
          <p:cNvSpPr txBox="1"/>
          <p:nvPr/>
        </p:nvSpPr>
        <p:spPr>
          <a:xfrm>
            <a:off x="1738686" y="13333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1 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E5745C9-0DAE-43B4-8885-23F5140A63A9}"/>
              </a:ext>
            </a:extLst>
          </p:cNvPr>
          <p:cNvSpPr txBox="1"/>
          <p:nvPr/>
        </p:nvSpPr>
        <p:spPr>
          <a:xfrm>
            <a:off x="291565" y="2750840"/>
            <a:ext cx="3834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sais reconnaître 1 m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B87FF255-3353-4456-B200-8ADCB0866E9A}"/>
              </a:ext>
            </a:extLst>
          </p:cNvPr>
          <p:cNvGrpSpPr/>
          <p:nvPr/>
        </p:nvGrpSpPr>
        <p:grpSpPr>
          <a:xfrm>
            <a:off x="3110625" y="1986513"/>
            <a:ext cx="1278083" cy="646331"/>
            <a:chOff x="2588043" y="1620982"/>
            <a:chExt cx="1278083" cy="646331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C388AF2F-1206-4EE8-B958-0C848BA0668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B7FFC27-BE1E-42E2-A321-DD58567DD87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AAFE82E-5F70-4181-92DE-F1B2C55F3D3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Bulle narrative : ronde 42">
            <a:extLst>
              <a:ext uri="{FF2B5EF4-FFF2-40B4-BE49-F238E27FC236}">
                <a16:creationId xmlns:a16="http://schemas.microsoft.com/office/drawing/2014/main" xmlns="" id="{5459D8C9-4BFC-4712-B58B-9973E09B3E18}"/>
              </a:ext>
            </a:extLst>
          </p:cNvPr>
          <p:cNvSpPr/>
          <p:nvPr/>
        </p:nvSpPr>
        <p:spPr>
          <a:xfrm>
            <a:off x="5447517" y="1666059"/>
            <a:ext cx="2255221" cy="1259815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5A170F29-ED8B-435E-B9E2-3A3056A1B715}"/>
              </a:ext>
            </a:extLst>
          </p:cNvPr>
          <p:cNvGrpSpPr/>
          <p:nvPr/>
        </p:nvGrpSpPr>
        <p:grpSpPr>
          <a:xfrm>
            <a:off x="5773509" y="1699426"/>
            <a:ext cx="1603235" cy="1099151"/>
            <a:chOff x="2119746" y="2925874"/>
            <a:chExt cx="1603235" cy="1099151"/>
          </a:xfrm>
        </p:grpSpPr>
        <p:pic>
          <p:nvPicPr>
            <p:cNvPr id="45" name="Picture 2" descr="Silhouette De Bras écartés Icons gratuit">
              <a:extLst>
                <a:ext uri="{FF2B5EF4-FFF2-40B4-BE49-F238E27FC236}">
                  <a16:creationId xmlns:a16="http://schemas.microsoft.com/office/drawing/2014/main" xmlns="" id="{55D01FE6-56CF-42E9-A1E9-89FBED725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746" y="3228389"/>
              <a:ext cx="796636" cy="79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Silhouette De Bras écartés Icons gratuit">
              <a:extLst>
                <a:ext uri="{FF2B5EF4-FFF2-40B4-BE49-F238E27FC236}">
                  <a16:creationId xmlns:a16="http://schemas.microsoft.com/office/drawing/2014/main" xmlns="" id="{DC9ACEDE-DB3D-4CA2-B6E9-A15B72C63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345" y="3228389"/>
              <a:ext cx="796636" cy="79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xmlns="" id="{8A53F7A7-1F72-46E6-ADE0-927D195AE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561" y="3295206"/>
              <a:ext cx="50956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FFF8C8CC-63F6-49DB-868F-3E3F6906D286}"/>
                </a:ext>
              </a:extLst>
            </p:cNvPr>
            <p:cNvSpPr txBox="1"/>
            <p:nvPr/>
          </p:nvSpPr>
          <p:spPr>
            <a:xfrm>
              <a:off x="2620713" y="2925874"/>
              <a:ext cx="540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1 m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5C71F5CC-C7B0-4433-AC17-063640A7FE78}"/>
              </a:ext>
            </a:extLst>
          </p:cNvPr>
          <p:cNvSpPr txBox="1"/>
          <p:nvPr/>
        </p:nvSpPr>
        <p:spPr>
          <a:xfrm>
            <a:off x="5006741" y="3116855"/>
            <a:ext cx="383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sais demander à quelqu’un de s’éloigner un peu si il est trop prêt de moi 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xmlns="" id="{3F3E6040-FA0C-4C99-BE62-0313D600F8EC}"/>
              </a:ext>
            </a:extLst>
          </p:cNvPr>
          <p:cNvGrpSpPr/>
          <p:nvPr/>
        </p:nvGrpSpPr>
        <p:grpSpPr>
          <a:xfrm>
            <a:off x="7825801" y="2352528"/>
            <a:ext cx="1278083" cy="646331"/>
            <a:chOff x="2588043" y="1620982"/>
            <a:chExt cx="1278083" cy="646331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ADBE25EE-DB78-4CBF-96D3-1B9EF02AB41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D076EDAC-3666-4212-A3C6-C00353EE7D60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99A292BD-1D66-46A4-B735-945E98C7A98C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1224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être un citoyen responsable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13BF66D-1567-4EB6-9889-D7BCBDD9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46" y="1530264"/>
            <a:ext cx="2035277" cy="14963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0652666-C807-46A6-8A1D-08FB4838A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40" y="1297147"/>
            <a:ext cx="4757755" cy="19191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93288F9-BF88-4446-9252-5F07E08E9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40" y="3641662"/>
            <a:ext cx="5669771" cy="245690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B5534F8-EFE2-4F26-B1CB-78FFEAB8FA9D}"/>
              </a:ext>
            </a:extLst>
          </p:cNvPr>
          <p:cNvSpPr txBox="1"/>
          <p:nvPr/>
        </p:nvSpPr>
        <p:spPr>
          <a:xfrm>
            <a:off x="1118753" y="3251506"/>
            <a:ext cx="639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mets mon masque dans les magasins et les transports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31F7ECA-8EB2-4196-9CDC-1E66072915CC}"/>
              </a:ext>
            </a:extLst>
          </p:cNvPr>
          <p:cNvGrpSpPr/>
          <p:nvPr/>
        </p:nvGrpSpPr>
        <p:grpSpPr>
          <a:xfrm>
            <a:off x="6873584" y="3216338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F6A8A6BB-9606-4649-94EF-01FF196AF78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214531A-ED88-4CA6-88D5-5778D52D08BD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63BFCB8-58DB-4EA4-8381-7D828F14434D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1453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278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87753" y="552596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gérer mon hygiène </a:t>
            </a:r>
          </a:p>
        </p:txBody>
      </p:sp>
      <p:pic>
        <p:nvPicPr>
          <p:cNvPr id="8196" name="Picture 4" descr="LA TÊTE DE MORT ☠️ - SAC DE SPORT TÊTE DE MORT DESSIN">
            <a:extLst>
              <a:ext uri="{FF2B5EF4-FFF2-40B4-BE49-F238E27FC236}">
                <a16:creationId xmlns:a16="http://schemas.microsoft.com/office/drawing/2014/main" xmlns="" id="{5E10B387-D93D-4430-A602-1B7DF927F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22666" r="12546" b="20971"/>
          <a:stretch/>
        </p:blipFill>
        <p:spPr bwMode="auto">
          <a:xfrm>
            <a:off x="7334233" y="770014"/>
            <a:ext cx="1483279" cy="11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OTUS MOUCHOIRS - mRapide">
            <a:extLst>
              <a:ext uri="{FF2B5EF4-FFF2-40B4-BE49-F238E27FC236}">
                <a16:creationId xmlns:a16="http://schemas.microsoft.com/office/drawing/2014/main" xmlns="" id="{D8204F21-AD56-46EA-8FE3-CE2B46314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8463" r="7909" b="13940"/>
          <a:stretch/>
        </p:blipFill>
        <p:spPr bwMode="auto">
          <a:xfrm>
            <a:off x="5289613" y="1091047"/>
            <a:ext cx="1839191" cy="9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xmlns="" id="{D97B89BE-A1BC-42A4-B376-A47A545BB869}"/>
              </a:ext>
            </a:extLst>
          </p:cNvPr>
          <p:cNvCxnSpPr>
            <a:cxnSpLocks/>
          </p:cNvCxnSpPr>
          <p:nvPr/>
        </p:nvCxnSpPr>
        <p:spPr>
          <a:xfrm flipV="1">
            <a:off x="6672821" y="1378863"/>
            <a:ext cx="1139448" cy="13508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B225C22B-FE8F-4817-8D3B-D58B83829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11" y="1071849"/>
            <a:ext cx="1744643" cy="16079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253149E-BF73-4AAC-9815-87910643CC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1" r="69359"/>
          <a:stretch/>
        </p:blipFill>
        <p:spPr>
          <a:xfrm>
            <a:off x="683611" y="2791113"/>
            <a:ext cx="1311087" cy="134475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49FCFAAA-BE48-476E-8F80-064ABBA3D78A}"/>
              </a:ext>
            </a:extLst>
          </p:cNvPr>
          <p:cNvSpPr txBox="1"/>
          <p:nvPr/>
        </p:nvSpPr>
        <p:spPr>
          <a:xfrm>
            <a:off x="2130877" y="1154017"/>
            <a:ext cx="237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 lave les mains plusieurs fois par jour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7D9B6D95-959E-4739-8ABD-36D882CE33EA}"/>
              </a:ext>
            </a:extLst>
          </p:cNvPr>
          <p:cNvGrpSpPr/>
          <p:nvPr/>
        </p:nvGrpSpPr>
        <p:grpSpPr>
          <a:xfrm>
            <a:off x="2512417" y="1802231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D83C0EAF-6CEC-44BC-B1B7-572E7D3D56E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4B793AE-B715-4F62-A52C-60A93F454EA9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E4293FD-D596-40CD-8F12-566F060E3BE2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CF9E3D55-431B-474E-84E9-0A527680103E}"/>
              </a:ext>
            </a:extLst>
          </p:cNvPr>
          <p:cNvSpPr txBox="1"/>
          <p:nvPr/>
        </p:nvSpPr>
        <p:spPr>
          <a:xfrm>
            <a:off x="5494726" y="1970407"/>
            <a:ext cx="237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mets des mouchoirs dans mon sac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74579AE4-8D90-4658-98DC-8198BE3B6A28}"/>
              </a:ext>
            </a:extLst>
          </p:cNvPr>
          <p:cNvGrpSpPr/>
          <p:nvPr/>
        </p:nvGrpSpPr>
        <p:grpSpPr>
          <a:xfrm>
            <a:off x="7774075" y="1916618"/>
            <a:ext cx="1278083" cy="646331"/>
            <a:chOff x="2588043" y="1620982"/>
            <a:chExt cx="1278083" cy="646331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xmlns="" id="{95D7C092-6A86-416D-ADD8-BD31A22C90A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10A0965-4B96-4502-80A0-24CCC2A68A9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15FE4E7-A404-4C51-9925-508134FCDAE5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FA5B42A8-D39A-451C-99CB-3EEE020F2F57}"/>
              </a:ext>
            </a:extLst>
          </p:cNvPr>
          <p:cNvSpPr txBox="1"/>
          <p:nvPr/>
        </p:nvSpPr>
        <p:spPr>
          <a:xfrm>
            <a:off x="3489964" y="3045230"/>
            <a:ext cx="228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Si j’ai de la fièvre ou si je tousse, je téléphone au médecin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9D81B79C-116D-4E07-967A-B35A4F014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364" y="4752458"/>
            <a:ext cx="4862440" cy="143620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C0863A81-CC57-4A66-AA68-EDF33FB873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13" r="35982"/>
          <a:stretch/>
        </p:blipFill>
        <p:spPr>
          <a:xfrm>
            <a:off x="2130877" y="2745387"/>
            <a:ext cx="1361833" cy="143620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40933150-ECFD-46E0-91B5-04B0965F46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58" r="2837"/>
          <a:stretch/>
        </p:blipFill>
        <p:spPr>
          <a:xfrm>
            <a:off x="5824051" y="2766452"/>
            <a:ext cx="1418494" cy="1495958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AF34488A-7A65-4B07-8B18-D318A6425757}"/>
              </a:ext>
            </a:extLst>
          </p:cNvPr>
          <p:cNvGrpSpPr/>
          <p:nvPr/>
        </p:nvGrpSpPr>
        <p:grpSpPr>
          <a:xfrm>
            <a:off x="6905784" y="5231608"/>
            <a:ext cx="1278083" cy="646331"/>
            <a:chOff x="2588043" y="1620982"/>
            <a:chExt cx="1278083" cy="646331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123ECC7D-53D3-4B05-9A5B-7E835BA6E3F8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3069DEA7-0960-4BC7-B220-B0B08A0464EF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5E58DB08-1FD6-4642-94CF-647A267709F4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05693EA8-6D95-469E-9F4A-9267258D126C}"/>
              </a:ext>
            </a:extLst>
          </p:cNvPr>
          <p:cNvGrpSpPr/>
          <p:nvPr/>
        </p:nvGrpSpPr>
        <p:grpSpPr>
          <a:xfrm>
            <a:off x="7486633" y="3289962"/>
            <a:ext cx="1278083" cy="646331"/>
            <a:chOff x="2588043" y="1620982"/>
            <a:chExt cx="1278083" cy="646331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DA76DE58-ACCF-4A0D-96FC-C3AE0D874BAD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CF0FBC5-8F85-4CAD-BEE7-DE16C8C87461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C9B70F65-DEEF-467A-B73E-F8521BCA09C3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B5C38D11-EF92-48D8-BB50-B9C0D19525F9}"/>
              </a:ext>
            </a:extLst>
          </p:cNvPr>
          <p:cNvSpPr txBox="1"/>
          <p:nvPr/>
        </p:nvSpPr>
        <p:spPr>
          <a:xfrm>
            <a:off x="528002" y="5160417"/>
            <a:ext cx="160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Si j’ai du mal à respirer</a:t>
            </a:r>
          </a:p>
        </p:txBody>
      </p:sp>
    </p:spTree>
    <p:extLst>
      <p:ext uri="{BB962C8B-B14F-4D97-AF65-F5344CB8AC3E}">
        <p14:creationId xmlns:p14="http://schemas.microsoft.com/office/powerpoint/2010/main" val="12680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4" y="182423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97" y="1514703"/>
            <a:ext cx="2524125" cy="180975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80" y="1482197"/>
            <a:ext cx="1869448" cy="187342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EF7AB5BF-664A-46AE-B1C3-5AD2D17816F1}"/>
              </a:ext>
            </a:extLst>
          </p:cNvPr>
          <p:cNvSpPr txBox="1"/>
          <p:nvPr/>
        </p:nvSpPr>
        <p:spPr>
          <a:xfrm>
            <a:off x="1127263" y="5415472"/>
            <a:ext cx="7520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Nous mettons gracieusement à votre disposition la version Power point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0D764F0F-275B-4EA6-A598-986E071EA84B}"/>
              </a:ext>
            </a:extLst>
          </p:cNvPr>
          <p:cNvSpPr txBox="1"/>
          <p:nvPr/>
        </p:nvSpPr>
        <p:spPr>
          <a:xfrm>
            <a:off x="976434" y="5894757"/>
            <a:ext cx="2595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RESSOURCES :</a:t>
            </a:r>
          </a:p>
          <a:p>
            <a:r>
              <a:rPr lang="fr-FR" sz="1200" dirty="0">
                <a:hlinkClick r:id="rId5"/>
              </a:rPr>
              <a:t>https://santebd.org/</a:t>
            </a:r>
            <a:endParaRPr lang="fr-FR" sz="12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7698" r="2414" b="1855"/>
          <a:stretch/>
        </p:blipFill>
        <p:spPr>
          <a:xfrm>
            <a:off x="6967387" y="5735684"/>
            <a:ext cx="744425" cy="528405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D7B32BFB-A163-469E-BA34-49E64A226E25}"/>
              </a:ext>
            </a:extLst>
          </p:cNvPr>
          <p:cNvSpPr txBox="1"/>
          <p:nvPr/>
        </p:nvSpPr>
        <p:spPr>
          <a:xfrm>
            <a:off x="2649613" y="937181"/>
            <a:ext cx="46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Réalisé par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81" y="3428949"/>
            <a:ext cx="445416" cy="31840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8" y="3457229"/>
            <a:ext cx="445416" cy="3184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120">
            <a:off x="1666995" y="4030456"/>
            <a:ext cx="328045" cy="32804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120">
            <a:off x="5724163" y="4030456"/>
            <a:ext cx="328045" cy="3280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79" y="4641605"/>
            <a:ext cx="344852" cy="34485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59" y="4632178"/>
            <a:ext cx="344852" cy="34485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060611" y="3507444"/>
            <a:ext cx="6566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600" u="sng" dirty="0">
                <a:hlinkClick r:id="rId10"/>
              </a:rPr>
              <a:t>www.etablissementbientraitant.fr</a:t>
            </a:r>
            <a:r>
              <a:rPr lang="fr-FR" sz="1400" u="sng" dirty="0"/>
              <a:t> </a:t>
            </a:r>
            <a:r>
              <a:rPr lang="fr-FR" sz="1200" u="sng" dirty="0"/>
              <a:t>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017831" y="3479163"/>
            <a:ext cx="6566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smtClean="0">
                <a:hlinkClick r:id="rId11"/>
              </a:rPr>
              <a:t>www.axaide.pro</a:t>
            </a:r>
            <a:r>
              <a:rPr lang="fr-FR" sz="1400" u="sng" dirty="0" smtClean="0"/>
              <a:t> </a:t>
            </a:r>
            <a:r>
              <a:rPr lang="fr-FR" sz="1200" u="sng" dirty="0" smtClean="0"/>
              <a:t> </a:t>
            </a:r>
            <a:endParaRPr lang="fr-FR" sz="1200" u="sng" dirty="0"/>
          </a:p>
        </p:txBody>
      </p:sp>
      <p:sp>
        <p:nvSpPr>
          <p:cNvPr id="64" name="01.79.75.87.87"/>
          <p:cNvSpPr txBox="1"/>
          <p:nvPr/>
        </p:nvSpPr>
        <p:spPr>
          <a:xfrm>
            <a:off x="6110894" y="4095958"/>
            <a:ext cx="1304947" cy="2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600" b="0" dirty="0"/>
              <a:t>01.79.75.87.87</a:t>
            </a:r>
          </a:p>
        </p:txBody>
      </p:sp>
      <p:sp>
        <p:nvSpPr>
          <p:cNvPr id="65" name="01.79.75.87.87"/>
          <p:cNvSpPr txBox="1"/>
          <p:nvPr/>
        </p:nvSpPr>
        <p:spPr>
          <a:xfrm>
            <a:off x="2061840" y="4095958"/>
            <a:ext cx="1292123" cy="2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600" b="0" dirty="0" smtClean="0"/>
              <a:t>01.7</a:t>
            </a:r>
            <a:r>
              <a:rPr lang="fr-FR" sz="1600" b="0" dirty="0" smtClean="0"/>
              <a:t>6</a:t>
            </a:r>
            <a:r>
              <a:rPr sz="1600" b="0" dirty="0" smtClean="0"/>
              <a:t>.5</a:t>
            </a:r>
            <a:r>
              <a:rPr lang="fr-FR" sz="1600" b="0" dirty="0" smtClean="0"/>
              <a:t>0</a:t>
            </a:r>
            <a:r>
              <a:rPr sz="1600" b="0" dirty="0" smtClean="0"/>
              <a:t>.</a:t>
            </a:r>
            <a:r>
              <a:rPr lang="fr-FR" sz="1600" b="0" dirty="0" smtClean="0"/>
              <a:t>42</a:t>
            </a:r>
            <a:r>
              <a:rPr sz="1600" b="0" dirty="0" smtClean="0"/>
              <a:t>.</a:t>
            </a:r>
            <a:r>
              <a:rPr lang="fr-FR" sz="1600" b="0" dirty="0" smtClean="0"/>
              <a:t>42</a:t>
            </a:r>
            <a:endParaRPr sz="1600" b="0" dirty="0"/>
          </a:p>
        </p:txBody>
      </p:sp>
      <p:sp>
        <p:nvSpPr>
          <p:cNvPr id="67" name="01.79.75.87.87"/>
          <p:cNvSpPr txBox="1"/>
          <p:nvPr/>
        </p:nvSpPr>
        <p:spPr>
          <a:xfrm>
            <a:off x="6110894" y="4702669"/>
            <a:ext cx="2801767" cy="26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sz="1400" b="0" dirty="0"/>
              <a:t>contact@etablissementbientraitant.fr</a:t>
            </a:r>
          </a:p>
        </p:txBody>
      </p:sp>
      <p:sp>
        <p:nvSpPr>
          <p:cNvPr id="68" name="01.79.75.87.87"/>
          <p:cNvSpPr txBox="1"/>
          <p:nvPr/>
        </p:nvSpPr>
        <p:spPr>
          <a:xfrm>
            <a:off x="2055797" y="4702669"/>
            <a:ext cx="1751608" cy="26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sz="1400" b="0" dirty="0" smtClean="0"/>
              <a:t>secretariat@axaide.pro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3229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374</Words>
  <Application>Microsoft Office PowerPoint</Application>
  <PresentationFormat>Format A4 (210 x 297 mm)</PresentationFormat>
  <Paragraphs>105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PICARD AX'AIDE</dc:creator>
  <cp:lastModifiedBy>Sacha</cp:lastModifiedBy>
  <cp:revision>32</cp:revision>
  <dcterms:created xsi:type="dcterms:W3CDTF">2020-05-25T11:35:41Z</dcterms:created>
  <dcterms:modified xsi:type="dcterms:W3CDTF">2020-06-04T09:15:27Z</dcterms:modified>
</cp:coreProperties>
</file>